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Outfit"/>
      <p:regular r:id="rId17"/>
    </p:embeddedFont>
    <p:embeddedFont>
      <p:font typeface="Outfit"/>
      <p:regular r:id="rId18"/>
    </p:embeddedFont>
    <p:embeddedFont>
      <p:font typeface="Bitter"/>
      <p:regular r:id="rId19"/>
    </p:embeddedFont>
    <p:embeddedFont>
      <p:font typeface="Bitter"/>
      <p:regular r:id="rId20"/>
    </p:embeddedFont>
    <p:embeddedFont>
      <p:font typeface="Bitter"/>
      <p:regular r:id="rId21"/>
    </p:embeddedFont>
    <p:embeddedFont>
      <p:font typeface="Bit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5-10.svg>
</file>

<file path=ppt/media/image-5-11.png>
</file>

<file path=ppt/media/image-5-12.sv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5-9.png>
</file>

<file path=ppt/media/image-6-1.png>
</file>

<file path=ppt/media/image-6-2.png>
</file>

<file path=ppt/media/image-7-1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media/image-8-8.png>
</file>

<file path=ppt/media/image-8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slideLayout" Target="../slideLayouts/slideLayout5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image" Target="../media/image-5-9.png"/><Relationship Id="rId10" Type="http://schemas.openxmlformats.org/officeDocument/2006/relationships/image" Target="../media/image-5-10.svg"/><Relationship Id="rId11" Type="http://schemas.openxmlformats.org/officeDocument/2006/relationships/image" Target="../media/image-5-11.png"/><Relationship Id="rId12" Type="http://schemas.openxmlformats.org/officeDocument/2006/relationships/image" Target="../media/image-5-12.svg"/><Relationship Id="rId13" Type="http://schemas.openxmlformats.org/officeDocument/2006/relationships/slideLayout" Target="../slideLayouts/slideLayout6.xml"/><Relationship Id="rId1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image" Target="../media/image-8-8.png"/><Relationship Id="rId9" Type="http://schemas.openxmlformats.org/officeDocument/2006/relationships/image" Target="../media/image-8-9.svg"/><Relationship Id="rId10" Type="http://schemas.openxmlformats.org/officeDocument/2006/relationships/slideLayout" Target="../slideLayouts/slideLayout9.xml"/><Relationship Id="rId11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7296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Family Farmer: Smart Irrigation &amp; Community Farming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394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Presented by: Mahendra, Nagaraju, Jaswanth, Tarun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Domain: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AgriTech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Platform: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Mobile Application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0936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Objective: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Enhance yield, optimize water, connect farmers with families.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26200"/>
            <a:ext cx="68496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Conclusion &amp; Future Vision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825704"/>
            <a:ext cx="625018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Family Farmer: Empowering Agriculture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2591157"/>
            <a:ext cx="75564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Smart &amp; Sustainable: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Improved yield, reduced water wastage.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Community Connected: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Stronger bonds between farmers and families.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Supported Agriculture: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Fostering a thriving ecosystem.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4298007"/>
            <a:ext cx="7556421" cy="2746772"/>
          </a:xfrm>
          <a:prstGeom prst="roundRect">
            <a:avLst>
              <a:gd name="adj" fmla="val 1239"/>
            </a:avLst>
          </a:prstGeom>
          <a:solidFill>
            <a:srgbClr val="2A2C20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604" y="4607688"/>
            <a:ext cx="354330" cy="28348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601748" y="4581494"/>
            <a:ext cx="29188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Future Enhancements: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601748" y="5162638"/>
            <a:ext cx="6521648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IoT soil moisture sensors for automated data.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AI-based crop yield prediction for advanced insights.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Voice support in local languages for accessibility.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Offline access for seamless rural use.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0224"/>
            <a:ext cx="93302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Challenges Faced by Farmers Today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02631"/>
            <a:ext cx="3090505" cy="2448044"/>
          </a:xfrm>
          <a:prstGeom prst="roundRect">
            <a:avLst>
              <a:gd name="adj" fmla="val 5976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002631"/>
            <a:ext cx="121920" cy="2448044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259925"/>
            <a:ext cx="248447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Inefficient Water Use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104674"/>
            <a:ext cx="24844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Lack of irrigation planning leads to significant wastage.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4111109" y="2002631"/>
            <a:ext cx="3090624" cy="2448044"/>
          </a:xfrm>
          <a:prstGeom prst="roundRect">
            <a:avLst>
              <a:gd name="adj" fmla="val 5976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4080629" y="2002631"/>
            <a:ext cx="121920" cy="2448044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9" name="Text 7"/>
          <p:cNvSpPr/>
          <p:nvPr/>
        </p:nvSpPr>
        <p:spPr>
          <a:xfrm>
            <a:off x="4459843" y="2259925"/>
            <a:ext cx="248459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Suboptimal Crop Choices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459843" y="3104674"/>
            <a:ext cx="24845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Farmers often select crops without soil or season data.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548" y="2002631"/>
            <a:ext cx="3090624" cy="2448044"/>
          </a:xfrm>
          <a:prstGeom prst="roundRect">
            <a:avLst>
              <a:gd name="adj" fmla="val 5976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398067" y="2002631"/>
            <a:ext cx="121920" cy="2448044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3" name="Text 11"/>
          <p:cNvSpPr/>
          <p:nvPr/>
        </p:nvSpPr>
        <p:spPr>
          <a:xfrm>
            <a:off x="7777282" y="2259925"/>
            <a:ext cx="248459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Limited Weather Insights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777282" y="3104674"/>
            <a:ext cx="24845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Restricted access to real-time weather information.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0745986" y="2002631"/>
            <a:ext cx="3090624" cy="2448044"/>
          </a:xfrm>
          <a:prstGeom prst="roundRect">
            <a:avLst>
              <a:gd name="adj" fmla="val 5976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0715506" y="2002631"/>
            <a:ext cx="121920" cy="2448044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7" name="Text 15"/>
          <p:cNvSpPr/>
          <p:nvPr/>
        </p:nvSpPr>
        <p:spPr>
          <a:xfrm>
            <a:off x="11094720" y="2259925"/>
            <a:ext cx="248459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Middleman Dependency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094720" y="3104674"/>
            <a:ext cx="24845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Reliance on intermediaries reduces farmer profits.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4677489"/>
            <a:ext cx="3090505" cy="2093714"/>
          </a:xfrm>
          <a:prstGeom prst="roundRect">
            <a:avLst>
              <a:gd name="adj" fmla="val 6988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63310" y="4677489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21" name="Text 19"/>
          <p:cNvSpPr/>
          <p:nvPr/>
        </p:nvSpPr>
        <p:spPr>
          <a:xfrm>
            <a:off x="1142524" y="4934783"/>
            <a:ext cx="24844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Lack of Support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142524" y="5425202"/>
            <a:ext cx="24844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Small farmers lack financial and community backing.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93790" y="702635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Resulting in low yields, wasted resources, and reduced farmer income.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15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Introducing the Family Farmer App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19795"/>
            <a:ext cx="75564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 Mobile-Based Smart Farming &amp; Support System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4310539"/>
            <a:ext cx="75564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Weather-based irrigation guidance for optimal water use.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Crop recommendations tailored to soil and season.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Direct connection between farmers and supportive families.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Seamless farm-to-family produce selling.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60173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Outcome: Sustainable farming, higher yields, and fair farmer income.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3565"/>
            <a:ext cx="59215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How the System Works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43852" y="2065973"/>
            <a:ext cx="10142696" cy="4642009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1188" y="3224958"/>
            <a:ext cx="652132" cy="6521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010178" y="5605650"/>
            <a:ext cx="1904228" cy="36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Admin Guides</a:t>
            </a:r>
            <a:endParaRPr lang="en-US" sz="13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03771" y="3226180"/>
            <a:ext cx="652132" cy="65213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610329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Families Connect</a:t>
            </a:r>
            <a:endParaRPr lang="en-US" sz="13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16964" y="3226180"/>
            <a:ext cx="652133" cy="652133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223523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App Processes</a:t>
            </a:r>
            <a:endParaRPr lang="en-US" sz="13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417115" y="3226180"/>
            <a:ext cx="652133" cy="652133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2784546" y="5422237"/>
            <a:ext cx="1904228" cy="7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Farmer Registers</a:t>
            </a:r>
            <a:endParaRPr lang="en-US" sz="1350" dirty="0"/>
          </a:p>
        </p:txBody>
      </p:sp>
      <p:sp>
        <p:nvSpPr>
          <p:cNvPr id="12" name="Text 5"/>
          <p:cNvSpPr/>
          <p:nvPr/>
        </p:nvSpPr>
        <p:spPr>
          <a:xfrm>
            <a:off x="793790" y="69631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Our system streamlines the farming process, connecting all stakeholders for mutual benefit.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17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Core Features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664143"/>
            <a:ext cx="453628" cy="4536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30906" y="2742009"/>
            <a:ext cx="38176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Farmer &amp; Family Registration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530906" y="3232428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Secure onboarding and profile management.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2664143"/>
            <a:ext cx="453628" cy="4536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194000" y="2742009"/>
            <a:ext cx="36464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Real-time Weather Updates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194000" y="32324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Accurate, location-specific forecasts.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048958"/>
            <a:ext cx="453628" cy="45362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30906" y="4126825"/>
            <a:ext cx="38995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Soil Monitoring (Manual Input)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530906" y="4617244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Track soil type and moisture for informed decisions.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048958"/>
            <a:ext cx="453628" cy="45362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194000" y="4126825"/>
            <a:ext cx="29587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Smart Irrigation Alerts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194000" y="4617244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Timely notifications for optimal watering schedules.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5433774"/>
            <a:ext cx="453628" cy="45362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530906" y="5511641"/>
            <a:ext cx="39397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Crop Recommendation Engine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530906" y="6002060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Suggests best crops based on data analysis.</a:t>
            </a:r>
            <a:endParaRPr lang="en-US" sz="17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56884" y="5433774"/>
            <a:ext cx="453628" cy="453628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194000" y="5511641"/>
            <a:ext cx="39289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Family Support &amp; Marketplace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194000" y="6002060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Connects farmers to consumers for direct sales and community help.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2918"/>
            <a:ext cx="60043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Market Scope &amp;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91859"/>
            <a:ext cx="7556421" cy="217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Vast Agricultural Workforce: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India's large farming population.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Smartphone Adoption: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Growing digital literacy among farmers.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Water Efficiency Demand: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High need for smart irrigation.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Direct-to-Consumer Trend: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Rising interest in farm-fresh produce.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Partnership Potential: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Strong collaborations with government, NGOs, and AgriTech.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924558"/>
            <a:ext cx="7556421" cy="1544955"/>
          </a:xfrm>
          <a:prstGeom prst="roundRect">
            <a:avLst>
              <a:gd name="adj" fmla="val 2202"/>
            </a:avLst>
          </a:prstGeom>
          <a:solidFill>
            <a:srgbClr val="2A2C20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604" y="5234239"/>
            <a:ext cx="354330" cy="28348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01748" y="5208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Future Expansion: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601748" y="5789189"/>
            <a:ext cx="652164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IoT integration for automation and AI-based yield prediction.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18461" y="517327"/>
            <a:ext cx="5959078" cy="5703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Tools &amp; Technologies Utilised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1018461" y="1454706"/>
            <a:ext cx="2737723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Technology Stack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1018461" y="1943576"/>
            <a:ext cx="6074093" cy="15810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4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Frontend Mobile App:</a:t>
            </a:r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Lovable (AI-based development tool)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4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Backend:</a:t>
            </a:r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Firebase / Supabase (Scalable cloud solutions)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4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Authentication &amp; Database:</a:t>
            </a:r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Integrated within backend platforms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4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APIs:</a:t>
            </a:r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OpenWeather for accurate weather data</a:t>
            </a:r>
            <a:endParaRPr lang="en-US" sz="1400" dirty="0"/>
          </a:p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4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Logic:</a:t>
            </a:r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Rule-based system for precise crop and irrigation recommendations</a:t>
            </a:r>
            <a:endParaRPr lang="en-US" sz="14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5467" y="1473041"/>
            <a:ext cx="6074093" cy="607409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22891" y="489585"/>
            <a:ext cx="4414718" cy="551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System Architecture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8014" y="1316355"/>
            <a:ext cx="12114371" cy="60177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196807" y="3012800"/>
            <a:ext cx="2741519" cy="342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Weather API</a:t>
            </a:r>
            <a:endParaRPr lang="en-US" sz="13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8761" y="2861255"/>
            <a:ext cx="609226" cy="6092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196807" y="5279313"/>
            <a:ext cx="2741519" cy="342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Database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8761" y="5127768"/>
            <a:ext cx="609226" cy="6092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92004" y="5279313"/>
            <a:ext cx="2741520" cy="342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Backend Server</a:t>
            </a:r>
            <a:endParaRPr lang="en-US" sz="13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658069" y="5273982"/>
            <a:ext cx="609227" cy="609227"/>
          </a:xfrm>
          <a:prstGeom prst="rect">
            <a:avLst/>
          </a:prstGeom>
        </p:spPr>
      </p:pic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59211" y="3007659"/>
            <a:ext cx="609227" cy="609227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693146" y="3006898"/>
            <a:ext cx="2741520" cy="342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Mobile App</a:t>
            </a:r>
            <a:endParaRPr lang="en-US" sz="1350" dirty="0"/>
          </a:p>
        </p:txBody>
      </p:sp>
      <p:sp>
        <p:nvSpPr>
          <p:cNvPr id="12" name="Text 5"/>
          <p:cNvSpPr/>
          <p:nvPr/>
        </p:nvSpPr>
        <p:spPr>
          <a:xfrm>
            <a:off x="1222891" y="7488793"/>
            <a:ext cx="12184618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Our design focuses on scalability, cost-effectiveness, and user-friendliness for farmers.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2112" y="684252"/>
            <a:ext cx="6252686" cy="626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Implementation Milestones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02112" y="1666161"/>
            <a:ext cx="20062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02112" y="1984296"/>
            <a:ext cx="6524387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5" name="Text 3"/>
          <p:cNvSpPr/>
          <p:nvPr/>
        </p:nvSpPr>
        <p:spPr>
          <a:xfrm>
            <a:off x="702112" y="2130266"/>
            <a:ext cx="3762732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Requirement Analysis &amp; Planning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02112" y="2550081"/>
            <a:ext cx="652438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Define features and scope.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403902" y="1666161"/>
            <a:ext cx="20062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03902" y="1984296"/>
            <a:ext cx="6524387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9" name="Text 7"/>
          <p:cNvSpPr/>
          <p:nvPr/>
        </p:nvSpPr>
        <p:spPr>
          <a:xfrm>
            <a:off x="7403902" y="2130266"/>
            <a:ext cx="266152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UI/UX Design (Lovable)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403902" y="2550081"/>
            <a:ext cx="652438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Create intuitive user interfaces.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02112" y="3180278"/>
            <a:ext cx="20062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02112" y="3498413"/>
            <a:ext cx="6524387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3" name="Text 11"/>
          <p:cNvSpPr/>
          <p:nvPr/>
        </p:nvSpPr>
        <p:spPr>
          <a:xfrm>
            <a:off x="702112" y="3644384"/>
            <a:ext cx="361604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Authentication Implementation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02112" y="4064198"/>
            <a:ext cx="652438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Secure role-based access.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403902" y="3180278"/>
            <a:ext cx="20062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403902" y="3498413"/>
            <a:ext cx="6524387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7" name="Text 15"/>
          <p:cNvSpPr/>
          <p:nvPr/>
        </p:nvSpPr>
        <p:spPr>
          <a:xfrm>
            <a:off x="7403902" y="3644384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Data Integration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403902" y="4064198"/>
            <a:ext cx="652438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Weather and soil data feeds.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02112" y="4694396"/>
            <a:ext cx="20062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02112" y="5012531"/>
            <a:ext cx="6524387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21" name="Text 19"/>
          <p:cNvSpPr/>
          <p:nvPr/>
        </p:nvSpPr>
        <p:spPr>
          <a:xfrm>
            <a:off x="702112" y="5158502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Logic Development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702112" y="5578316"/>
            <a:ext cx="652438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Crop and irrigation algorithms.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7403902" y="4694396"/>
            <a:ext cx="20062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7403902" y="5012531"/>
            <a:ext cx="6524387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25" name="Text 23"/>
          <p:cNvSpPr/>
          <p:nvPr/>
        </p:nvSpPr>
        <p:spPr>
          <a:xfrm>
            <a:off x="7403902" y="5158502"/>
            <a:ext cx="3661172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Marketplace &amp; Support Modules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7403902" y="5578316"/>
            <a:ext cx="652438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Farmer-family connection features.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702112" y="6208514"/>
            <a:ext cx="20062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07</a:t>
            </a:r>
            <a:endParaRPr lang="en-US" sz="1550" dirty="0"/>
          </a:p>
        </p:txBody>
      </p:sp>
      <p:sp>
        <p:nvSpPr>
          <p:cNvPr id="28" name="Shape 26"/>
          <p:cNvSpPr/>
          <p:nvPr/>
        </p:nvSpPr>
        <p:spPr>
          <a:xfrm>
            <a:off x="702112" y="6526649"/>
            <a:ext cx="6524387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29" name="Text 27"/>
          <p:cNvSpPr/>
          <p:nvPr/>
        </p:nvSpPr>
        <p:spPr>
          <a:xfrm>
            <a:off x="702112" y="6672620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Testing &amp; Validation</a:t>
            </a:r>
            <a:endParaRPr lang="en-US" sz="1950" dirty="0"/>
          </a:p>
        </p:txBody>
      </p:sp>
      <p:sp>
        <p:nvSpPr>
          <p:cNvPr id="30" name="Text 28"/>
          <p:cNvSpPr/>
          <p:nvPr/>
        </p:nvSpPr>
        <p:spPr>
          <a:xfrm>
            <a:off x="702112" y="7092434"/>
            <a:ext cx="652438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Ensure robust functionality.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7403902" y="6208514"/>
            <a:ext cx="200620" cy="250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08</a:t>
            </a:r>
            <a:endParaRPr lang="en-US" sz="1550" dirty="0"/>
          </a:p>
        </p:txBody>
      </p:sp>
      <p:sp>
        <p:nvSpPr>
          <p:cNvPr id="32" name="Shape 30"/>
          <p:cNvSpPr/>
          <p:nvPr/>
        </p:nvSpPr>
        <p:spPr>
          <a:xfrm>
            <a:off x="7403902" y="6526649"/>
            <a:ext cx="6524387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33" name="Text 31"/>
          <p:cNvSpPr/>
          <p:nvPr/>
        </p:nvSpPr>
        <p:spPr>
          <a:xfrm>
            <a:off x="7403902" y="6672620"/>
            <a:ext cx="250781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Deployment &amp; Demo</a:t>
            </a:r>
            <a:endParaRPr lang="en-US" sz="1950" dirty="0"/>
          </a:p>
        </p:txBody>
      </p:sp>
      <p:sp>
        <p:nvSpPr>
          <p:cNvPr id="34" name="Text 32"/>
          <p:cNvSpPr/>
          <p:nvPr/>
        </p:nvSpPr>
        <p:spPr>
          <a:xfrm>
            <a:off x="7403902" y="7092434"/>
            <a:ext cx="6524387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Launch and showcase the platform.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2026-01-28T07:52:26Z</dcterms:created>
  <dcterms:modified xsi:type="dcterms:W3CDTF">2026-01-28T07:52:26Z</dcterms:modified>
</cp:coreProperties>
</file>